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8" r:id="rId4"/>
    <p:sldId id="319" r:id="rId5"/>
    <p:sldId id="296" r:id="rId6"/>
    <p:sldId id="297" r:id="rId7"/>
    <p:sldId id="298" r:id="rId8"/>
    <p:sldId id="299" r:id="rId9"/>
    <p:sldId id="320" r:id="rId10"/>
    <p:sldId id="322" r:id="rId11"/>
    <p:sldId id="323" r:id="rId12"/>
    <p:sldId id="321" r:id="rId13"/>
    <p:sldId id="324" r:id="rId14"/>
    <p:sldId id="325" r:id="rId15"/>
    <p:sldId id="326" r:id="rId16"/>
    <p:sldId id="327" r:id="rId17"/>
    <p:sldId id="329" r:id="rId18"/>
    <p:sldId id="330" r:id="rId19"/>
    <p:sldId id="328" r:id="rId20"/>
    <p:sldId id="331" r:id="rId21"/>
    <p:sldId id="332" r:id="rId22"/>
    <p:sldId id="333" r:id="rId23"/>
    <p:sldId id="334" r:id="rId24"/>
    <p:sldId id="336" r:id="rId25"/>
    <p:sldId id="337" r:id="rId26"/>
    <p:sldId id="335" r:id="rId27"/>
    <p:sldId id="338" r:id="rId28"/>
    <p:sldId id="339" r:id="rId29"/>
    <p:sldId id="340" r:id="rId30"/>
    <p:sldId id="341" r:id="rId31"/>
    <p:sldId id="343" r:id="rId32"/>
    <p:sldId id="344" r:id="rId33"/>
    <p:sldId id="342" r:id="rId34"/>
    <p:sldId id="345" r:id="rId35"/>
    <p:sldId id="346" r:id="rId36"/>
    <p:sldId id="34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5F8D2-00C0-4E5E-B87E-F3EF209E0C5A}" type="datetimeFigureOut">
              <a:rPr lang="en-GB" smtClean="0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D8506-17B6-42CB-B820-5E7821030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99"/>
                </a:solidFill>
              </a:rPr>
              <a:t>Scotland and Northern Ireland </a:t>
            </a:r>
            <a:br>
              <a:rPr lang="en-GB" b="1" dirty="0" smtClean="0">
                <a:solidFill>
                  <a:srgbClr val="FFFF99"/>
                </a:solidFill>
              </a:rPr>
            </a:br>
            <a:r>
              <a:rPr lang="en-GB" b="1" dirty="0" smtClean="0">
                <a:solidFill>
                  <a:srgbClr val="FFFF99"/>
                </a:solidFill>
              </a:rPr>
              <a:t>EQA Scheme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Circulation XX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GB" sz="2000" dirty="0" smtClean="0"/>
          </a:p>
          <a:p>
            <a:r>
              <a:rPr lang="en-GB" sz="2400" dirty="0" smtClean="0"/>
              <a:t>Cases A to E</a:t>
            </a:r>
          </a:p>
          <a:p>
            <a:endParaRPr lang="en-GB" sz="2400" dirty="0" smtClean="0"/>
          </a:p>
          <a:p>
            <a:r>
              <a:rPr lang="en-GB" sz="2400" i="1" dirty="0" smtClean="0"/>
              <a:t>Presented by Dr X </a:t>
            </a:r>
            <a:r>
              <a:rPr lang="en-GB" sz="2400" i="1" dirty="0" err="1" smtClean="0"/>
              <a:t>Yzzzzzz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361198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697707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B</a:t>
            </a:r>
            <a:endParaRPr lang="en-US" dirty="0" smtClean="0"/>
          </a:p>
        </p:txBody>
      </p:sp>
      <p:sp>
        <p:nvSpPr>
          <p:cNvPr id="10243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28625" indent="-428625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4000" dirty="0" smtClean="0"/>
              <a:t>Diagnosis</a:t>
            </a:r>
            <a:r>
              <a:rPr lang="en-US" sz="3200" dirty="0" smtClean="0"/>
              <a:t>: </a:t>
            </a:r>
          </a:p>
          <a:p>
            <a:pPr marL="823913" lvl="1" indent="-366713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3600" dirty="0" err="1" smtClean="0"/>
              <a:t>xxxxxxx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31833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dirty="0" smtClean="0"/>
          </a:p>
        </p:txBody>
      </p:sp>
      <p:sp>
        <p:nvSpPr>
          <p:cNvPr id="1126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62000" lvl="1" indent="-304800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1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125 </a:t>
            </a:r>
            <a:r>
              <a:rPr lang="en-US" sz="2800" dirty="0"/>
              <a:t>-</a:t>
            </a:r>
            <a:r>
              <a:rPr lang="en-US" sz="2800" dirty="0" smtClean="0"/>
              <a:t> </a:t>
            </a:r>
            <a:r>
              <a:rPr lang="en-US" sz="2800" dirty="0" err="1" smtClean="0"/>
              <a:t>xxxxx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zzzzz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8892325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B</a:t>
            </a:r>
            <a:endParaRPr lang="en-US" dirty="0" smtClean="0"/>
          </a:p>
        </p:txBody>
      </p:sp>
      <p:sp>
        <p:nvSpPr>
          <p:cNvPr id="1229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52475" lvl="1" indent="-295275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2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2 - xxx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</a:t>
            </a:r>
            <a:r>
              <a:rPr lang="en-US" sz="2800" dirty="0" smtClean="0"/>
              <a:t> </a:t>
            </a:r>
          </a:p>
          <a:p>
            <a:pPr marL="752475" lvl="1" indent="-295275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2800" dirty="0" smtClean="0"/>
              <a:t> </a:t>
            </a:r>
            <a:r>
              <a:rPr lang="en-US" sz="3000" dirty="0" smtClean="0"/>
              <a:t>Score 3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xxx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581263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67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Case C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 and gender</a:t>
            </a:r>
          </a:p>
          <a:p>
            <a:pPr lvl="1"/>
            <a:r>
              <a:rPr lang="en-GB" dirty="0" smtClean="0"/>
              <a:t>History as provided</a:t>
            </a:r>
          </a:p>
          <a:p>
            <a:pPr lvl="1"/>
            <a:r>
              <a:rPr lang="en-GB" dirty="0" smtClean="0"/>
              <a:t>Any additional history if relevant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605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3965235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2424341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C</a:t>
            </a:r>
            <a:endParaRPr lang="en-US" dirty="0" smtClean="0"/>
          </a:p>
        </p:txBody>
      </p:sp>
      <p:sp>
        <p:nvSpPr>
          <p:cNvPr id="10243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28625" indent="-428625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4000" dirty="0" smtClean="0"/>
              <a:t>Diagnosis</a:t>
            </a:r>
            <a:r>
              <a:rPr lang="en-US" sz="3200" dirty="0" smtClean="0"/>
              <a:t>: </a:t>
            </a:r>
          </a:p>
          <a:p>
            <a:pPr marL="823913" lvl="1" indent="-366713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3600" dirty="0" err="1" smtClean="0"/>
              <a:t>xxxxx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047826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Case 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 and gender</a:t>
            </a:r>
          </a:p>
          <a:p>
            <a:pPr lvl="1"/>
            <a:r>
              <a:rPr lang="en-GB" dirty="0" smtClean="0"/>
              <a:t>History as provided</a:t>
            </a:r>
          </a:p>
          <a:p>
            <a:pPr lvl="1"/>
            <a:r>
              <a:rPr lang="en-GB" dirty="0" smtClean="0"/>
              <a:t>Any additional history if relevant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C</a:t>
            </a:r>
            <a:endParaRPr lang="en-US" dirty="0" smtClean="0"/>
          </a:p>
        </p:txBody>
      </p:sp>
      <p:sp>
        <p:nvSpPr>
          <p:cNvPr id="1126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62000" lvl="1" indent="-304800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1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125 </a:t>
            </a:r>
            <a:r>
              <a:rPr lang="en-US" sz="2800" dirty="0"/>
              <a:t>-</a:t>
            </a:r>
            <a:r>
              <a:rPr lang="en-US" sz="2800" dirty="0" smtClean="0"/>
              <a:t> </a:t>
            </a:r>
            <a:r>
              <a:rPr lang="en-US" sz="2800" dirty="0" err="1" smtClean="0"/>
              <a:t>xxxxx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zzzzz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70389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C</a:t>
            </a:r>
            <a:endParaRPr lang="en-US" dirty="0" smtClean="0"/>
          </a:p>
        </p:txBody>
      </p:sp>
      <p:sp>
        <p:nvSpPr>
          <p:cNvPr id="1229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52475" lvl="1" indent="-295275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2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2 - xxx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</a:t>
            </a:r>
            <a:r>
              <a:rPr lang="en-US" sz="2800" dirty="0" smtClean="0"/>
              <a:t> </a:t>
            </a:r>
          </a:p>
          <a:p>
            <a:pPr marL="752475" lvl="1" indent="-295275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2800" dirty="0" smtClean="0"/>
              <a:t> </a:t>
            </a:r>
            <a:r>
              <a:rPr lang="en-US" sz="3000" dirty="0" smtClean="0"/>
              <a:t>Score 3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xxx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29496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8928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Case 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 and gender</a:t>
            </a:r>
          </a:p>
          <a:p>
            <a:pPr lvl="1"/>
            <a:r>
              <a:rPr lang="en-GB" dirty="0" smtClean="0"/>
              <a:t>History as provided</a:t>
            </a:r>
          </a:p>
          <a:p>
            <a:pPr lvl="1"/>
            <a:r>
              <a:rPr lang="en-GB" dirty="0" smtClean="0"/>
              <a:t>Any additional history if relevant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504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1962504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821449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D</a:t>
            </a:r>
            <a:endParaRPr lang="en-US" dirty="0" smtClean="0"/>
          </a:p>
        </p:txBody>
      </p:sp>
      <p:sp>
        <p:nvSpPr>
          <p:cNvPr id="10243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28625" indent="-428625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4000" dirty="0" smtClean="0"/>
              <a:t>Diagnosis</a:t>
            </a:r>
            <a:r>
              <a:rPr lang="en-US" sz="3200" dirty="0" smtClean="0"/>
              <a:t>: </a:t>
            </a:r>
          </a:p>
          <a:p>
            <a:pPr marL="823913" lvl="1" indent="-366713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3600" dirty="0" err="1" smtClean="0"/>
              <a:t>xxxxx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904918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D</a:t>
            </a:r>
            <a:endParaRPr lang="en-US" dirty="0" smtClean="0"/>
          </a:p>
        </p:txBody>
      </p:sp>
      <p:sp>
        <p:nvSpPr>
          <p:cNvPr id="1126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62000" lvl="1" indent="-304800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1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125 </a:t>
            </a:r>
            <a:r>
              <a:rPr lang="en-US" sz="2800" dirty="0"/>
              <a:t>-</a:t>
            </a:r>
            <a:r>
              <a:rPr lang="en-US" sz="2800" dirty="0" smtClean="0"/>
              <a:t> </a:t>
            </a:r>
            <a:r>
              <a:rPr lang="en-US" sz="2800" dirty="0" err="1" smtClean="0"/>
              <a:t>xxxxx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zzzzz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84103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D</a:t>
            </a:r>
            <a:endParaRPr lang="en-US" dirty="0" smtClean="0"/>
          </a:p>
        </p:txBody>
      </p:sp>
      <p:sp>
        <p:nvSpPr>
          <p:cNvPr id="1229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52475" lvl="1" indent="-295275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2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2 - xxx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</a:t>
            </a:r>
            <a:r>
              <a:rPr lang="en-US" sz="2800" dirty="0" smtClean="0"/>
              <a:t> </a:t>
            </a:r>
          </a:p>
          <a:p>
            <a:pPr marL="752475" lvl="1" indent="-295275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2800" dirty="0" smtClean="0"/>
              <a:t> </a:t>
            </a:r>
            <a:r>
              <a:rPr lang="en-US" sz="3000" dirty="0" smtClean="0"/>
              <a:t>Score 3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xxx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67804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485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29598152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Case 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 and gender</a:t>
            </a:r>
          </a:p>
          <a:p>
            <a:pPr lvl="1"/>
            <a:r>
              <a:rPr lang="en-GB" dirty="0" smtClean="0"/>
              <a:t>History as provided</a:t>
            </a:r>
          </a:p>
          <a:p>
            <a:pPr lvl="1"/>
            <a:r>
              <a:rPr lang="en-GB" dirty="0" smtClean="0"/>
              <a:t>Any additional history if relevant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681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1588259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575966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E</a:t>
            </a:r>
            <a:endParaRPr lang="en-US" dirty="0" smtClean="0"/>
          </a:p>
        </p:txBody>
      </p:sp>
      <p:sp>
        <p:nvSpPr>
          <p:cNvPr id="10243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28625" indent="-428625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4000" dirty="0" smtClean="0"/>
              <a:t>Diagnosis</a:t>
            </a:r>
            <a:r>
              <a:rPr lang="en-US" sz="3200" dirty="0" smtClean="0"/>
              <a:t>: </a:t>
            </a:r>
          </a:p>
          <a:p>
            <a:pPr marL="823913" lvl="1" indent="-366713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3600" dirty="0" err="1" smtClean="0"/>
              <a:t>xxxxxxx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94178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</a:t>
            </a:r>
            <a:endParaRPr lang="en-US" dirty="0" smtClean="0"/>
          </a:p>
        </p:txBody>
      </p:sp>
      <p:sp>
        <p:nvSpPr>
          <p:cNvPr id="1126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62000" lvl="1" indent="-304800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1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125 </a:t>
            </a:r>
            <a:r>
              <a:rPr lang="en-US" sz="2800" dirty="0"/>
              <a:t>-</a:t>
            </a:r>
            <a:r>
              <a:rPr lang="en-US" sz="2800" dirty="0" smtClean="0"/>
              <a:t> </a:t>
            </a:r>
            <a:r>
              <a:rPr lang="en-US" sz="2800" dirty="0" err="1" smtClean="0"/>
              <a:t>xxxxx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zzzzz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27094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E</a:t>
            </a:r>
            <a:endParaRPr lang="en-US" dirty="0" smtClean="0"/>
          </a:p>
        </p:txBody>
      </p:sp>
      <p:sp>
        <p:nvSpPr>
          <p:cNvPr id="1229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52475" lvl="1" indent="-295275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2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2 - xxx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</a:t>
            </a:r>
            <a:r>
              <a:rPr lang="en-US" sz="2800" dirty="0" smtClean="0"/>
              <a:t> </a:t>
            </a:r>
          </a:p>
          <a:p>
            <a:pPr marL="752475" lvl="1" indent="-295275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2800" dirty="0" smtClean="0"/>
              <a:t> </a:t>
            </a:r>
            <a:r>
              <a:rPr lang="en-US" sz="3000" dirty="0" smtClean="0"/>
              <a:t>Score 3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xxx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81542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390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</p:sp>
    </p:spTree>
    <p:extLst>
      <p:ext uri="{BB962C8B-B14F-4D97-AF65-F5344CB8AC3E}">
        <p14:creationId xmlns="" xmlns:p14="http://schemas.microsoft.com/office/powerpoint/2010/main" val="330003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A</a:t>
            </a:r>
            <a:endParaRPr lang="en-US" smtClean="0"/>
          </a:p>
        </p:txBody>
      </p:sp>
      <p:sp>
        <p:nvSpPr>
          <p:cNvPr id="10243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28625" indent="-428625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4000" dirty="0" smtClean="0"/>
              <a:t>Diagnosis</a:t>
            </a:r>
            <a:r>
              <a:rPr lang="en-US" sz="3200" dirty="0" smtClean="0"/>
              <a:t>: </a:t>
            </a:r>
          </a:p>
          <a:p>
            <a:pPr marL="823913" lvl="1" indent="-366713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3600" dirty="0" err="1" smtClean="0"/>
              <a:t>xxxxxxx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A</a:t>
            </a:r>
            <a:endParaRPr lang="en-US" smtClean="0"/>
          </a:p>
        </p:txBody>
      </p:sp>
      <p:sp>
        <p:nvSpPr>
          <p:cNvPr id="1126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62000" lvl="1" indent="-304800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1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125 </a:t>
            </a:r>
            <a:r>
              <a:rPr lang="en-US" sz="2800" dirty="0"/>
              <a:t>-</a:t>
            </a:r>
            <a:r>
              <a:rPr lang="en-US" sz="2800" dirty="0" smtClean="0"/>
              <a:t> </a:t>
            </a:r>
            <a:r>
              <a:rPr lang="en-US" sz="2800" dirty="0" err="1" smtClean="0"/>
              <a:t>xxxxx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zzzzz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defTabSz="914400" eaLnBrk="1"/>
            <a:r>
              <a:rPr lang="en-US" sz="44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Case A</a:t>
            </a:r>
            <a:endParaRPr lang="en-US" smtClean="0"/>
          </a:p>
        </p:txBody>
      </p:sp>
      <p:sp>
        <p:nvSpPr>
          <p:cNvPr id="1229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noFill/>
          <a:ln w="12700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>
              <a:spcBef>
                <a:spcPts val="700"/>
              </a:spcBef>
              <a:buFont typeface="ArialMT" charset="0"/>
              <a:buChar char="•"/>
            </a:pPr>
            <a:r>
              <a:rPr lang="en-US" sz="3200" dirty="0" smtClean="0"/>
              <a:t>Responses:</a:t>
            </a:r>
          </a:p>
          <a:p>
            <a:pPr marL="752475" lvl="1" indent="-295275" algn="l" eaLnBrk="1">
              <a:spcBef>
                <a:spcPts val="700"/>
              </a:spcBef>
              <a:buFont typeface="ArialMT" charset="0"/>
              <a:buChar char="–"/>
            </a:pPr>
            <a:r>
              <a:rPr lang="en-US" sz="3000" dirty="0" smtClean="0"/>
              <a:t>Score 2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2 - xxx</a:t>
            </a:r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yyy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</a:t>
            </a:r>
            <a:r>
              <a:rPr lang="en-US" sz="2800" dirty="0" err="1" smtClean="0"/>
              <a:t>zzz</a:t>
            </a:r>
            <a:r>
              <a:rPr lang="en-US" sz="2800" dirty="0" smtClean="0"/>
              <a:t> </a:t>
            </a:r>
          </a:p>
          <a:p>
            <a:pPr marL="752475" lvl="1" indent="-295275" algn="l" eaLnBrk="1">
              <a:spcBef>
                <a:spcPts val="600"/>
              </a:spcBef>
              <a:buFont typeface="ArialMT" charset="0"/>
              <a:buChar char="–"/>
            </a:pPr>
            <a:r>
              <a:rPr lang="en-US" sz="2800" dirty="0" smtClean="0"/>
              <a:t> </a:t>
            </a:r>
            <a:r>
              <a:rPr lang="en-US" sz="3000" dirty="0" smtClean="0"/>
              <a:t>Score 3</a:t>
            </a:r>
            <a:endParaRPr lang="en-US" sz="2800" dirty="0" smtClean="0"/>
          </a:p>
          <a:p>
            <a:pPr marL="1181100" lvl="2" indent="-266700" algn="l" eaLnBrk="1">
              <a:spcBef>
                <a:spcPts val="600"/>
              </a:spcBef>
              <a:buFont typeface="ArialMT" charset="0"/>
              <a:buChar char="•"/>
            </a:pPr>
            <a:r>
              <a:rPr lang="en-US" sz="2800" dirty="0" smtClean="0"/>
              <a:t>1 - xxx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Case B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 and gender</a:t>
            </a:r>
          </a:p>
          <a:p>
            <a:pPr lvl="1"/>
            <a:r>
              <a:rPr lang="en-GB" dirty="0" smtClean="0"/>
              <a:t>History as provided</a:t>
            </a:r>
          </a:p>
          <a:p>
            <a:pPr lvl="1"/>
            <a:r>
              <a:rPr lang="en-GB" dirty="0" smtClean="0"/>
              <a:t>Any additional history if relevant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595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otland and Northern Ireland EQA Proforma A to 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O'D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Scotland and Northern Ireland EQA Proforma A to E</Template>
  <TotalTime>1</TotalTime>
  <Words>283</Words>
  <Application>Microsoft Office PowerPoint</Application>
  <PresentationFormat>On-screen Show (4:3)</PresentationFormat>
  <Paragraphs>110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Scotland and Northern Ireland EQA Proforma A to E</vt:lpstr>
      <vt:lpstr>Scotland and Northern Ireland  EQA Scheme  Circulation XX </vt:lpstr>
      <vt:lpstr>Case A</vt:lpstr>
      <vt:lpstr>Slide 3</vt:lpstr>
      <vt:lpstr>Slide 4</vt:lpstr>
      <vt:lpstr>Case A</vt:lpstr>
      <vt:lpstr>Case A</vt:lpstr>
      <vt:lpstr>Case A</vt:lpstr>
      <vt:lpstr>Slide 8</vt:lpstr>
      <vt:lpstr>Case B</vt:lpstr>
      <vt:lpstr>Slide 10</vt:lpstr>
      <vt:lpstr>Slide 11</vt:lpstr>
      <vt:lpstr>Case B</vt:lpstr>
      <vt:lpstr>Case B</vt:lpstr>
      <vt:lpstr>Case B</vt:lpstr>
      <vt:lpstr>Slide 15</vt:lpstr>
      <vt:lpstr>Case C</vt:lpstr>
      <vt:lpstr>Slide 17</vt:lpstr>
      <vt:lpstr>Slide 18</vt:lpstr>
      <vt:lpstr>Case C</vt:lpstr>
      <vt:lpstr>Case C</vt:lpstr>
      <vt:lpstr>Case C</vt:lpstr>
      <vt:lpstr>Slide 22</vt:lpstr>
      <vt:lpstr>Case D</vt:lpstr>
      <vt:lpstr>Slide 24</vt:lpstr>
      <vt:lpstr>Slide 25</vt:lpstr>
      <vt:lpstr>Case D</vt:lpstr>
      <vt:lpstr>Case D</vt:lpstr>
      <vt:lpstr>Case D</vt:lpstr>
      <vt:lpstr>Slide 29</vt:lpstr>
      <vt:lpstr>Case E</vt:lpstr>
      <vt:lpstr>Slide 31</vt:lpstr>
      <vt:lpstr>Slide 32</vt:lpstr>
      <vt:lpstr>Case E</vt:lpstr>
      <vt:lpstr>Case E</vt:lpstr>
      <vt:lpstr>Case E</vt:lpstr>
      <vt:lpstr>Slide 36</vt:lpstr>
    </vt:vector>
  </TitlesOfParts>
  <Company>NHS Tayside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Scotland and Northern Ireland  EQA Scheme  Circulation XX </dc:title>
  <dc:creator>jaramsay</dc:creator>
  <cp:lastModifiedBy>jaramsay</cp:lastModifiedBy>
  <cp:revision>1</cp:revision>
  <dcterms:created xsi:type="dcterms:W3CDTF">2017-12-11T10:51:37Z</dcterms:created>
  <dcterms:modified xsi:type="dcterms:W3CDTF">2017-12-11T10:53:28Z</dcterms:modified>
</cp:coreProperties>
</file>